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91" r:id="rId4"/>
    <p:sldId id="294" r:id="rId5"/>
    <p:sldId id="292" r:id="rId6"/>
    <p:sldId id="293" r:id="rId7"/>
    <p:sldId id="287" r:id="rId8"/>
    <p:sldId id="288" r:id="rId9"/>
    <p:sldId id="289" r:id="rId10"/>
  </p:sldIdLst>
  <p:sldSz cx="9001125" cy="900112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22" y="-114"/>
      </p:cViewPr>
      <p:guideLst>
        <p:guide orient="horz" pos="2835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075332"/>
            <a:ext cx="9001125" cy="392579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001125" cy="50753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481158"/>
            <a:ext cx="9001125" cy="30003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00262"/>
            <a:ext cx="9001125" cy="67008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0767" y="6631466"/>
            <a:ext cx="5548932" cy="115778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C5FA-7C45-4302-B50D-98DF56E9D2D1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8173-1D6D-48AA-9A07-E48E000A82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807" y="4111131"/>
            <a:ext cx="7063236" cy="2353532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75234" y="960119"/>
            <a:ext cx="6300788" cy="456057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C5FA-7C45-4302-B50D-98DF56E9D2D1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8173-1D6D-48AA-9A07-E48E000A8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5731" y="494179"/>
            <a:ext cx="2025253" cy="6875320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72174" y="960119"/>
            <a:ext cx="4753829" cy="64243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C5FA-7C45-4302-B50D-98DF56E9D2D1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8173-1D6D-48AA-9A07-E48E000A8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C5FA-7C45-4302-B50D-98DF56E9D2D1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8173-1D6D-48AA-9A07-E48E000A82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25140" y="960120"/>
            <a:ext cx="6300788" cy="45605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075332"/>
            <a:ext cx="9001125" cy="392579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001125" cy="50753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481158"/>
            <a:ext cx="9001125" cy="30003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00262"/>
            <a:ext cx="9001125" cy="67008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426" y="2851600"/>
            <a:ext cx="5873437" cy="3180642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0837" y="6047358"/>
            <a:ext cx="5877205" cy="1096541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C5FA-7C45-4302-B50D-98DF56E9D2D1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8173-1D6D-48AA-9A07-E48E000A8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C5FA-7C45-4302-B50D-98DF56E9D2D1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8173-1D6D-48AA-9A07-E48E000A82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25140" y="960119"/>
            <a:ext cx="3294412" cy="45605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571" y="960120"/>
            <a:ext cx="3294412" cy="45605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141" y="960120"/>
            <a:ext cx="3294412" cy="839688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8377" y="1837929"/>
            <a:ext cx="3294412" cy="36004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4688" y="960120"/>
            <a:ext cx="3294412" cy="839688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446" y="1836230"/>
            <a:ext cx="3294412" cy="36004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C5FA-7C45-4302-B50D-98DF56E9D2D1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8173-1D6D-48AA-9A07-E48E000A82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C5FA-7C45-4302-B50D-98DF56E9D2D1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8173-1D6D-48AA-9A07-E48E000A8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C5FA-7C45-4302-B50D-98DF56E9D2D1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8173-1D6D-48AA-9A07-E48E000A8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985" y="2900363"/>
            <a:ext cx="3579271" cy="1651772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1742" y="960120"/>
            <a:ext cx="3954318" cy="6424333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8956" y="4590865"/>
            <a:ext cx="3335712" cy="28081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C5FA-7C45-4302-B50D-98DF56E9D2D1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8173-1D6D-48AA-9A07-E48E000A8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075332"/>
            <a:ext cx="9001125" cy="392579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001125" cy="50753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481158"/>
            <a:ext cx="9001125" cy="30003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00262"/>
            <a:ext cx="9001125" cy="67008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05251" y="1500188"/>
            <a:ext cx="4050506" cy="410524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4170" y="1326263"/>
            <a:ext cx="3636393" cy="2838964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C5FA-7C45-4302-B50D-98DF56E9D2D1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8173-1D6D-48AA-9A07-E48E000A82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05" y="5859552"/>
            <a:ext cx="6283795" cy="1500188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700837"/>
            <a:ext cx="9001125" cy="2300288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001125" cy="67008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945899"/>
            <a:ext cx="9001125" cy="30003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00262"/>
            <a:ext cx="9001125" cy="67008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5269" y="5738470"/>
            <a:ext cx="6410753" cy="15001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140" y="961091"/>
            <a:ext cx="6300788" cy="4560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75760" y="8101013"/>
            <a:ext cx="2475309" cy="479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42C5FA-7C45-4302-B50D-98DF56E9D2D1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0056" y="8101013"/>
            <a:ext cx="3300413" cy="479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50469" y="8101013"/>
            <a:ext cx="1800225" cy="479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E08173-1D6D-48AA-9A07-E48E000A8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428728"/>
            <a:ext cx="5929354" cy="40005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Публикации преподавателей колледжа инфраструктурных технологий, кафедры эксплуатации и обслуживания информационных систем, ч. </a:t>
            </a:r>
            <a:r>
              <a:rPr lang="ru-RU" sz="3200" smtClean="0">
                <a:solidFill>
                  <a:schemeClr val="bg2">
                    <a:lumMod val="25000"/>
                  </a:schemeClr>
                </a:solidFill>
              </a:rPr>
              <a:t>2. 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740" y="5357818"/>
            <a:ext cx="8609012" cy="364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2950" y="0"/>
            <a:ext cx="49688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49783" cy="277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329" y="0"/>
            <a:ext cx="1928796" cy="1818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30557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16185" y="5643570"/>
            <a:ext cx="6751857" cy="260140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Васильева Жанна Петровна, преподаватель информационных дисциплин.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642910"/>
            <a:ext cx="3429024" cy="44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5208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9001125" cy="9001125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 -ШИФР ЦЕМОРЗЕ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i="1" dirty="0" smtClean="0"/>
              <a:t>Евсеев С.А., Иванов И.М., </a:t>
            </a:r>
            <a:r>
              <a:rPr lang="ru-RU" sz="2400" i="1" dirty="0" err="1" smtClean="0"/>
              <a:t>Кусатов</a:t>
            </a:r>
            <a:r>
              <a:rPr lang="ru-RU" sz="2400" i="1" dirty="0" smtClean="0"/>
              <a:t> Н.А., Васильева Ж.П.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сборнике: Фундаментальные и прикладные разработки в области технических и физико-математических наук. Сборник научных статей по итогам работы седьмого международного круглого стола. 2018. С. 229-230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-ПРОБЛЕМА </a:t>
            </a:r>
            <a:r>
              <a:rPr lang="ru-RU" sz="2400" dirty="0" smtClean="0"/>
              <a:t>ПОВЫШЕНИЯ ИНТЕНСИВНОСТИ РАБОТЫ КУРАТОРА СТУДЕНЧЕСКОЙ </a:t>
            </a:r>
            <a:r>
              <a:rPr lang="ru-RU" sz="2400" dirty="0" smtClean="0"/>
              <a:t>ГРУППЫ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Васильева Ж.П.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сборнике: Педагогическое мастерство и современные педагогические технологии. сборник материалов VII Международной научно-практической конференции. 2018. С. 239-241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-РАЗРАБОТКА </a:t>
            </a:r>
            <a:r>
              <a:rPr lang="ru-RU" sz="2400" dirty="0" smtClean="0"/>
              <a:t>МОБИЛЬНОГО ПРИЛОЖЕНИЯ </a:t>
            </a:r>
            <a:r>
              <a:rPr lang="ru-RU" sz="2400" dirty="0" smtClean="0"/>
              <a:t>«MY HEALTH»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Христофоров Л.В., Румянцев В.В., Михеев Д.С., Кузьмин И.С., Васильева Ж.П.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Научно-практические </a:t>
            </a:r>
            <a:r>
              <a:rPr lang="ru-RU" sz="2400" dirty="0" smtClean="0"/>
              <a:t>исследования,2019</a:t>
            </a:r>
            <a:r>
              <a:rPr lang="ru-RU" sz="2400" dirty="0" smtClean="0"/>
              <a:t>. № 8-6 (23</a:t>
            </a:r>
            <a:r>
              <a:rPr lang="ru-RU" sz="2400" dirty="0" smtClean="0"/>
              <a:t>). </a:t>
            </a:r>
            <a:r>
              <a:rPr lang="ru-RU" sz="2400" dirty="0" smtClean="0"/>
              <a:t>С. 97-98. 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214346" y="0"/>
            <a:ext cx="9215471" cy="9001125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dirty="0" smtClean="0"/>
              <a:t>- </a:t>
            </a:r>
            <a:r>
              <a:rPr lang="ru-RU" sz="2400" dirty="0" smtClean="0"/>
              <a:t>ПРИМЕНЕНИЕ </a:t>
            </a:r>
            <a:r>
              <a:rPr lang="ru-RU" sz="2400" dirty="0" smtClean="0"/>
              <a:t>КОМПЬЮТЕРНОГО ОБУЧАЮЩЕГО ПРИЛОЖЕНИЯ В РАБОТЕ </a:t>
            </a:r>
            <a:r>
              <a:rPr lang="ru-RU" sz="2400" dirty="0" smtClean="0"/>
              <a:t>ЛОГОПЕДА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Васильева Ж.П.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сборнике: Педагогическое мастерство и современные педагогические технологии. Сборник материалов XI Международной научно-практической конференции. Редколлегия: О.Н. Широков [и др.]. 2019. С. 289-291</a:t>
            </a:r>
            <a:br>
              <a:rPr lang="ru-RU" sz="2400" dirty="0" smtClean="0"/>
            </a:br>
            <a:r>
              <a:rPr lang="ru-RU" sz="2400" dirty="0" smtClean="0"/>
              <a:t>-СОЗДАНИЕ </a:t>
            </a:r>
            <a:r>
              <a:rPr lang="ru-RU" sz="2400" dirty="0" smtClean="0"/>
              <a:t>ИНФОРМАЦИОННЫХ РЕСУРСОВ КАК СРЕДСТВО УКРЕПЛЕНИЯ НАЦИОНАЛЬНОЙ </a:t>
            </a:r>
            <a:r>
              <a:rPr lang="ru-RU" sz="2400" dirty="0" smtClean="0"/>
              <a:t>БЕЗОПАСНОСТИ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Васильева Ж.П.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сборнике: Новое слово в науке: стратегии развития. Сборник материалов XI Международной научно-практической конференции. 2019. С. 32-33. </a:t>
            </a:r>
            <a:br>
              <a:rPr lang="ru-RU" sz="2400" dirty="0" smtClean="0"/>
            </a:br>
            <a:r>
              <a:rPr lang="ru-RU" sz="2400" dirty="0" smtClean="0"/>
              <a:t>-ПРИМЕНЕНИЕ </a:t>
            </a:r>
            <a:r>
              <a:rPr lang="ru-RU" sz="2400" dirty="0" smtClean="0"/>
              <a:t>ЦИФРОВОГО СЛОВАРЯ ДЛЯ ИЗУЧЕНИЯ ЭВЕНСКОГО ЯЗЫКА УЧАЩИМИСЯ НАЧАЛЬНЫХ </a:t>
            </a:r>
            <a:r>
              <a:rPr lang="ru-RU" sz="2400" dirty="0" smtClean="0"/>
              <a:t>КЛАССОВ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Васильева Ж.П.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сборнике: Опыт образовательной организации в сфере формирования цифровых навыков. Сборник материалов Всероссийской научно-методической конференции с международным участием. Чебоксары, 2019. С. 103-106. 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9001125" cy="9001125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 -АВТОМАТИЗИРОВАННОЕ </a:t>
            </a:r>
            <a:r>
              <a:rPr lang="ru-RU" sz="2400" dirty="0" smtClean="0"/>
              <a:t>РАБОЧЕЕ МЕСТО (АРМ) КУРАТОРА СТУДЕНЧЕСКОЙ ГРУППЫ КАК ТЕХНОЛОГИЯ ПРОФЕССИОНАЛЬНОГО </a:t>
            </a:r>
            <a:r>
              <a:rPr lang="ru-RU" sz="2400" dirty="0" smtClean="0"/>
              <a:t>ОБРАЗОВАНИЯ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Васильева Ж.П.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сборнике: Педагогические и социальные вопросы образования. сборник материалов Международной научно-практической конференции. БУ ЧР ДПО «Чувашский республиканский институт образования» Министерства образования и молодежной политики Чувашской Республики. 2020. С. 122-124.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-ОСОБЕННОСТИ </a:t>
            </a:r>
            <a:r>
              <a:rPr lang="ru-RU" sz="2400" dirty="0" smtClean="0"/>
              <a:t>РАЗВИТИЯ ЭМПАТИИ ДЕТЕЙ СТАРШЕГО ДОШКОЛЬНОГО </a:t>
            </a:r>
            <a:r>
              <a:rPr lang="ru-RU" sz="2400" dirty="0" smtClean="0"/>
              <a:t>ВОЗРАСТА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Васильева Ж.П., Водопьянова Е.А., </a:t>
            </a:r>
            <a:r>
              <a:rPr lang="ru-RU" sz="2400" i="1" dirty="0" err="1" smtClean="0"/>
              <a:t>Халаимова</a:t>
            </a:r>
            <a:r>
              <a:rPr lang="ru-RU" sz="2400" i="1" dirty="0" smtClean="0"/>
              <a:t> Н.С.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сборнике: СОВРЕМЕННЫЙ ОБРАЗ ДЕТСТВА И ВЕКТОРЫ РАЗВИТИЯ ДОШКОЛЬНОГО ОБРАЗОВАНИЯ. Материалы Декадника науки института психолого-педагогического образования «Научный портал-2020» памяти М.Н. Высоцкой и заочной конференции «Феномены и тенденции развития современной психологии, педагогики и менеджмента в образовании». Электронное издание. Красноярский государственный педагогический университет им. В.П. Астафьева. 2020. С. 42-44.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428660" y="0"/>
            <a:ext cx="9429785" cy="9001125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  </a:t>
            </a:r>
            <a:r>
              <a:rPr lang="ru-RU" sz="2400" dirty="0" smtClean="0"/>
              <a:t>-</a:t>
            </a:r>
            <a:r>
              <a:rPr lang="ru-RU" sz="2400" dirty="0" smtClean="0"/>
              <a:t>РАЗРАБОТКА </a:t>
            </a:r>
            <a:r>
              <a:rPr lang="ru-RU" sz="2400" dirty="0" smtClean="0"/>
              <a:t>МОБИЛЬНОГО ПРИЛОЖЕНИЯ ДЛЯ ИЗУЧЕНИЯ АНГЛИЙСКИХ ТЕРМИНОВ ПО </a:t>
            </a:r>
            <a:r>
              <a:rPr lang="ru-RU" sz="2400" dirty="0" smtClean="0"/>
              <a:t>ПРОГРАММИРОВАНИЮ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Васильева Ж.П.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сборнике: Образование и педагогика: перспективы развития. сборник материалов Всероссийской научно-практической конференции. БУ ЧР ДПО «Чувашский республиканский институт образования» Министерства образования и молодежной политики Чувашской Республики. Чебоксары, 2020. С. 15-17.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-QR-КОДЫ </a:t>
            </a:r>
            <a:r>
              <a:rPr lang="ru-RU" sz="2400" dirty="0" smtClean="0"/>
              <a:t>И СОЗДАНИЕ </a:t>
            </a:r>
            <a:r>
              <a:rPr lang="ru-RU" sz="2400" dirty="0" smtClean="0"/>
              <a:t>САЙТА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Оконешникова А.Г., Васильева Ж.П.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сборнике: МОЛОДЕЖНАЯ НАУКА КАК ФАКТОР И РЕСУРС ИННОВАЦИОННОГО РАЗВИТИЯ. сборник статей II Международной научно-практической конференции. Петрозаводск, 2020. С. 32-36.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-ПОРТИРОВАНИЕ </a:t>
            </a:r>
            <a:r>
              <a:rPr lang="ru-RU" sz="2400" dirty="0" smtClean="0"/>
              <a:t>КОМПЬЮТЕРНОЙ ИГРЫ НА МОБИЛЬНЫЕ УСТРОЙСТВА (</a:t>
            </a:r>
            <a:r>
              <a:rPr lang="ru-RU" sz="2400" dirty="0" smtClean="0"/>
              <a:t>ANDROID)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Васильева Ж.П., Семенов Ф.Е.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сборнике: ВСЕРОССИЙСКИЙ ИССЛЕДОВАТЕЛЬСКИЙ ФОРУМ СТУДЕНТОВ И УЧАЩИХСЯ. Сборник статей III Всероссийской научно-практической конференции. Петрозаводск, 2021. С. 10-14.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-1"/>
            <a:ext cx="9001125" cy="9001125"/>
          </a:xfrm>
        </p:spPr>
        <p:txBody>
          <a:bodyPr/>
          <a:lstStyle/>
          <a:p>
            <a:pPr>
              <a:buNone/>
            </a:pPr>
            <a:r>
              <a:rPr lang="ru-RU" sz="2400" b="0" dirty="0" smtClean="0"/>
              <a:t>     -</a:t>
            </a:r>
            <a:r>
              <a:rPr lang="ru-RU" sz="2400" dirty="0" smtClean="0"/>
              <a:t>РАЗРАБОТКА </a:t>
            </a:r>
            <a:r>
              <a:rPr lang="ru-RU" sz="2400" dirty="0" smtClean="0"/>
              <a:t>МОБИЛЬНОГО ПРИЛОЖЕНИЯ ДЛЯ ИЗУЧЕНИЯ АНГЛИЙСКИХ ТЕРМИНОВ ПО </a:t>
            </a:r>
            <a:r>
              <a:rPr lang="ru-RU" sz="2400" dirty="0" smtClean="0"/>
              <a:t>ПРОГРАММИРОВАНИЮ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Васильева Ж.П.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Современная школа России. Вопросы </a:t>
            </a:r>
            <a:r>
              <a:rPr lang="ru-RU" sz="2400" dirty="0" smtClean="0"/>
              <a:t>модернизации. </a:t>
            </a:r>
            <a:r>
              <a:rPr lang="ru-RU" sz="2400" dirty="0" smtClean="0"/>
              <a:t>2021. № 2-2 (</a:t>
            </a:r>
            <a:r>
              <a:rPr lang="ru-RU" sz="2400" dirty="0" smtClean="0"/>
              <a:t>35). </a:t>
            </a:r>
            <a:r>
              <a:rPr lang="ru-RU" sz="2400" dirty="0" smtClean="0"/>
              <a:t>С. 95-96.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-РАЗРАБОТКА </a:t>
            </a:r>
            <a:r>
              <a:rPr lang="ru-RU" sz="2400" dirty="0" smtClean="0"/>
              <a:t>МОБИЛЬНОГО ПРИЛОЖЕНИЯ ДЛЯ ИЗУЧЕНИЯ АНГЛИЙСКИХ ТЕРМИНОВ ПО </a:t>
            </a:r>
            <a:r>
              <a:rPr lang="ru-RU" sz="2400" dirty="0" smtClean="0"/>
              <a:t>ПРОГРАММИРОВАНИЮ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Васильева Ж.П.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Современная школа России. Вопросы </a:t>
            </a:r>
            <a:r>
              <a:rPr lang="ru-RU" sz="2400" dirty="0" smtClean="0"/>
              <a:t>модернизации. </a:t>
            </a:r>
            <a:r>
              <a:rPr lang="ru-RU" sz="2400" dirty="0" smtClean="0"/>
              <a:t>2021. № 3-2 (</a:t>
            </a:r>
            <a:r>
              <a:rPr lang="ru-RU" sz="2400" dirty="0" smtClean="0"/>
              <a:t>36). </a:t>
            </a:r>
            <a:r>
              <a:rPr lang="ru-RU" sz="2400" dirty="0" smtClean="0"/>
              <a:t>С. 10-11</a:t>
            </a:r>
            <a:br>
              <a:rPr lang="ru-RU" sz="2400" dirty="0" smtClean="0"/>
            </a:br>
            <a:r>
              <a:rPr lang="ru-RU" sz="2400" dirty="0" smtClean="0"/>
              <a:t>-РАЗРАБОТКА </a:t>
            </a:r>
            <a:r>
              <a:rPr lang="ru-RU" sz="2400" dirty="0" smtClean="0"/>
              <a:t>МОБИЛЬНОГО ПРИЛОЖЕНИЯ ДЛЯ ИЗУЧЕНИЯ АНГЛИЙСКИХ ТЕРМИНОВ ПО </a:t>
            </a:r>
            <a:r>
              <a:rPr lang="ru-RU" sz="2400" dirty="0" smtClean="0"/>
              <a:t>ПРОГРАММИРОВАНИЮ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Васильева Ж.П.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Современная школа России. Вопросы </a:t>
            </a:r>
            <a:r>
              <a:rPr lang="ru-RU" sz="2400" dirty="0" smtClean="0"/>
              <a:t>модернизации. </a:t>
            </a:r>
            <a:r>
              <a:rPr lang="ru-RU" sz="2400" dirty="0" smtClean="0"/>
              <a:t>2021. № 3-2 (</a:t>
            </a:r>
            <a:r>
              <a:rPr lang="ru-RU" sz="2400" dirty="0" smtClean="0"/>
              <a:t>36). </a:t>
            </a:r>
            <a:r>
              <a:rPr lang="ru-RU" sz="2400" dirty="0" smtClean="0"/>
              <a:t>С. 10-11.</a:t>
            </a:r>
            <a:br>
              <a:rPr lang="ru-RU" sz="2400" dirty="0" smtClean="0"/>
            </a:br>
            <a:r>
              <a:rPr lang="ru-RU" sz="2400" dirty="0" smtClean="0"/>
              <a:t>-СОЗДАНИЕ </a:t>
            </a:r>
            <a:r>
              <a:rPr lang="ru-RU" sz="2400" dirty="0" smtClean="0"/>
              <a:t>И ИСПОЛЬЗОВАНИЕ КОМПЬЮТЕРНОГО СРЕДСТВА В РАБОТЕ </a:t>
            </a:r>
            <a:r>
              <a:rPr lang="ru-RU" sz="2400" dirty="0" smtClean="0"/>
              <a:t>ПЕДАГОГА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Васильева Ж.П., Иванова И.Е.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Актуальные научные исследования в современном мире. 2021. № 10-13 (</a:t>
            </a:r>
            <a:r>
              <a:rPr lang="ru-RU" sz="2400" dirty="0" smtClean="0"/>
              <a:t>78). </a:t>
            </a:r>
            <a:r>
              <a:rPr lang="ru-RU" sz="2400" dirty="0" smtClean="0"/>
              <a:t>С. 102-107. </a:t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251075" y="3346401"/>
            <a:ext cx="44989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9001125" cy="9001125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</a:t>
            </a:r>
            <a:r>
              <a:rPr lang="ru-RU" sz="2400" dirty="0" smtClean="0"/>
              <a:t>ОРГАНИЗАЦИЯ </a:t>
            </a:r>
            <a:r>
              <a:rPr lang="ru-RU" sz="2400" dirty="0" smtClean="0"/>
              <a:t>ПРОЦЕССА САМОСТОЯТЕЛЬНОЙ РАБОТЫ </a:t>
            </a:r>
            <a:r>
              <a:rPr lang="ru-RU" sz="2400" dirty="0" smtClean="0"/>
              <a:t>СТУДЕНТОВ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Васильева Ж.П.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сборнике: МИРОВЫЕ НАУЧНЫЕ ИССЛЕДОВАНИЯ И РАЗРАБОТКИ В ЭПОХУ ЦИФРОВИЗАЦИИ. сборник статей XV Международной научно-практической конференции. Ростов-на-Дону, 2021. С. 157-158.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-УСЛОВИЯ </a:t>
            </a:r>
            <a:r>
              <a:rPr lang="ru-RU" sz="2400" dirty="0" smtClean="0"/>
              <a:t>ФОРМИРОВАНИЯ ОБЩИХ КОМПЕТЕНЦИЙ ОБУЧАЮЩИХСЯ СПО (НА ПРИМЕРЕ ЗАНЯТИЙ ПО ДИСЦИПЛИНЕ "ИНФОРМАЦИОННЫЕ ТЕХНОЛОГИИ</a:t>
            </a:r>
            <a:r>
              <a:rPr lang="ru-RU" sz="2400" dirty="0" smtClean="0"/>
              <a:t>")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Васильева Ж.П.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Заметки </a:t>
            </a:r>
            <a:r>
              <a:rPr lang="ru-RU" sz="2400" dirty="0" smtClean="0"/>
              <a:t>ученого. </a:t>
            </a:r>
            <a:r>
              <a:rPr lang="ru-RU" sz="2400" dirty="0" smtClean="0"/>
              <a:t>2021. № </a:t>
            </a:r>
            <a:r>
              <a:rPr lang="ru-RU" sz="2400" dirty="0" smtClean="0"/>
              <a:t>12-1. </a:t>
            </a:r>
            <a:r>
              <a:rPr lang="ru-RU" sz="2400" dirty="0" smtClean="0"/>
              <a:t>С. 151-154.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-РАЗРАБОТКА </a:t>
            </a:r>
            <a:r>
              <a:rPr lang="ru-RU" sz="2400" dirty="0" smtClean="0"/>
              <a:t>МОБИЛЬНОГО ПРИЛОЖЕНИЯ </a:t>
            </a:r>
            <a:r>
              <a:rPr lang="ru-RU" sz="2400" dirty="0" smtClean="0"/>
              <a:t>«ТУРИСТИЧЕСКИЙ </a:t>
            </a:r>
            <a:r>
              <a:rPr lang="ru-RU" sz="2400" dirty="0" smtClean="0"/>
              <a:t>ГИД ПО </a:t>
            </a:r>
            <a:r>
              <a:rPr lang="ru-RU" sz="2400" dirty="0" smtClean="0"/>
              <a:t>ЯКУТИИ»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Васильева Ж.П., Михайлов Э.А.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Актуальные научные исследования в современном </a:t>
            </a:r>
            <a:r>
              <a:rPr lang="ru-RU" sz="2400" dirty="0" smtClean="0"/>
              <a:t>мире. </a:t>
            </a:r>
            <a:r>
              <a:rPr lang="ru-RU" sz="2400" dirty="0" smtClean="0"/>
              <a:t>2021. № 11-10 (</a:t>
            </a:r>
            <a:r>
              <a:rPr lang="ru-RU" sz="2400" dirty="0" smtClean="0"/>
              <a:t>79). </a:t>
            </a:r>
            <a:r>
              <a:rPr lang="ru-RU" sz="2400" dirty="0" smtClean="0"/>
              <a:t>С. 9-12.</a:t>
            </a:r>
            <a:br>
              <a:rPr lang="ru-RU" sz="2400" dirty="0" smtClean="0"/>
            </a:br>
            <a:endParaRPr lang="ru-RU" sz="2400" b="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9001125" cy="9001125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</a:t>
            </a:r>
            <a:r>
              <a:rPr lang="ru-RU" sz="2400" dirty="0" smtClean="0"/>
              <a:t>ПУТИ </a:t>
            </a:r>
            <a:r>
              <a:rPr lang="ru-RU" sz="2400" dirty="0" smtClean="0"/>
              <a:t>РЕШЕНИЯ ПОИСКА ЭФФЕКТИВНОГО ОБУЧАЮЩЕГО СРЕДСТВА ДЛЯ ДЕТЕЙ МЛАДШЕГО ШКОЛЬНОГО </a:t>
            </a:r>
            <a:r>
              <a:rPr lang="ru-RU" sz="2400" dirty="0" smtClean="0"/>
              <a:t>ВОЗРАСТА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Васильева Ж.П.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Актуальные </a:t>
            </a:r>
            <a:r>
              <a:rPr lang="ru-RU" sz="2400" dirty="0" smtClean="0"/>
              <a:t>научные исследования в современном </a:t>
            </a:r>
            <a:r>
              <a:rPr lang="ru-RU" sz="2400" dirty="0" smtClean="0"/>
              <a:t>мире. </a:t>
            </a:r>
            <a:r>
              <a:rPr lang="ru-RU" sz="2400" dirty="0" smtClean="0"/>
              <a:t>2021. № 11-10 (</a:t>
            </a:r>
            <a:r>
              <a:rPr lang="ru-RU" sz="2400" dirty="0" smtClean="0"/>
              <a:t>79). </a:t>
            </a:r>
            <a:r>
              <a:rPr lang="ru-RU" sz="2400" dirty="0" smtClean="0"/>
              <a:t>С. 13-17.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-РАЗРАБОТКА </a:t>
            </a:r>
            <a:r>
              <a:rPr lang="ru-RU" sz="2400" dirty="0" smtClean="0"/>
              <a:t>МОБИЛЬНОГО </a:t>
            </a:r>
            <a:r>
              <a:rPr lang="ru-RU" sz="2400" dirty="0" smtClean="0"/>
              <a:t>ПРИЛОЖЕНИЯ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Васильева Ж.П., Захаров М.Д.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Актуальные </a:t>
            </a:r>
            <a:r>
              <a:rPr lang="ru-RU" sz="2400" dirty="0" smtClean="0"/>
              <a:t>научные исследования в современном </a:t>
            </a:r>
            <a:r>
              <a:rPr lang="ru-RU" sz="2400" dirty="0" smtClean="0"/>
              <a:t>мире. </a:t>
            </a:r>
            <a:r>
              <a:rPr lang="ru-RU" sz="2400" dirty="0" smtClean="0"/>
              <a:t>2021. № 11-15 (</a:t>
            </a:r>
            <a:r>
              <a:rPr lang="ru-RU" sz="2400" dirty="0" smtClean="0"/>
              <a:t>79). </a:t>
            </a:r>
            <a:r>
              <a:rPr lang="ru-RU" sz="2400" dirty="0" smtClean="0"/>
              <a:t>С. 352-354.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-ПУТИ </a:t>
            </a:r>
            <a:r>
              <a:rPr lang="ru-RU" sz="2400" dirty="0" smtClean="0"/>
              <a:t>РЕШЕНИЯ ПОИСКА ЭФФЕКТИВНОГО ОБУЧАЮЩЕГО СРЕДСТВА ДЛЯ ДЕТЕЙ МЛАДШЕГО ШКОЛЬНОГО </a:t>
            </a:r>
            <a:r>
              <a:rPr lang="ru-RU" sz="2400" dirty="0" smtClean="0"/>
              <a:t>ВОЗРАСТА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Васильева Ж.П., Иванова И.Е.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Современная </a:t>
            </a:r>
            <a:r>
              <a:rPr lang="ru-RU" sz="2400" dirty="0" smtClean="0"/>
              <a:t>школа России. Вопросы </a:t>
            </a:r>
            <a:r>
              <a:rPr lang="ru-RU" sz="2400" dirty="0" smtClean="0"/>
              <a:t>модернизации. </a:t>
            </a:r>
            <a:r>
              <a:rPr lang="ru-RU" sz="2400" dirty="0" smtClean="0"/>
              <a:t>2021. № 8-1 (</a:t>
            </a:r>
            <a:r>
              <a:rPr lang="ru-RU" sz="2400" dirty="0" smtClean="0"/>
              <a:t>37). </a:t>
            </a:r>
            <a:r>
              <a:rPr lang="ru-RU" sz="2400" dirty="0" smtClean="0"/>
              <a:t>С. 108-109.</a:t>
            </a:r>
            <a:br>
              <a:rPr lang="ru-RU" sz="2400" dirty="0" smtClean="0"/>
            </a:br>
            <a:endParaRPr lang="ru-RU" sz="2400" b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2546</TotalTime>
  <Words>75</Words>
  <Application>Microsoft Office PowerPoint</Application>
  <PresentationFormat>Произвольный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Публикации преподавателей колледжа инфраструктурных технологий, кафедры эксплуатации и обслуживания информационных систем, ч. 2. </vt:lpstr>
      <vt:lpstr>Васильева Жанна Петровна, преподаватель информационных дисциплин.</vt:lpstr>
      <vt:lpstr>     -ШИФР ЦЕМОРЗЕ  Евсеев С.А., Иванов И.М., Кусатов Н.А., Васильева Ж.П. В сборнике: Фундаментальные и прикладные разработки в области технических и физико-математических наук. Сборник научных статей по итогам работы седьмого международного круглого стола. 2018. С. 229-230  -ПРОБЛЕМА ПОВЫШЕНИЯ ИНТЕНСИВНОСТИ РАБОТЫ КУРАТОРА СТУДЕНЧЕСКОЙ ГРУППЫ Васильева Ж.П. В сборнике: Педагогическое мастерство и современные педагогические технологии. сборник материалов VII Международной научно-практической конференции. 2018. С. 239-241.  -РАЗРАБОТКА МОБИЛЬНОГО ПРИЛОЖЕНИЯ «MY HEALTH» Христофоров Л.В., Румянцев В.В., Михеев Д.С., Кузьмин И.С., Васильева Ж.П. Научно-практические исследования,2019. № 8-6 (23). С. 97-98.  </vt:lpstr>
      <vt:lpstr>    - ПРИМЕНЕНИЕ КОМПЬЮТЕРНОГО ОБУЧАЮЩЕГО ПРИЛОЖЕНИЯ В РАБОТЕ ЛОГОПЕДА Васильева Ж.П. В сборнике: Педагогическое мастерство и современные педагогические технологии. Сборник материалов XI Международной научно-практической конференции. Редколлегия: О.Н. Широков [и др.]. 2019. С. 289-291 -СОЗДАНИЕ ИНФОРМАЦИОННЫХ РЕСУРСОВ КАК СРЕДСТВО УКРЕПЛЕНИЯ НАЦИОНАЛЬНОЙ БЕЗОПАСНОСТИ Васильева Ж.П. В сборнике: Новое слово в науке: стратегии развития. Сборник материалов XI Международной научно-практической конференции. 2019. С. 32-33.  -ПРИМЕНЕНИЕ ЦИФРОВОГО СЛОВАРЯ ДЛЯ ИЗУЧЕНИЯ ЭВЕНСКОГО ЯЗЫКА УЧАЩИМИСЯ НАЧАЛЬНЫХ КЛАССОВ Васильева Ж.П. В сборнике: Опыт образовательной организации в сфере формирования цифровых навыков. Сборник материалов Всероссийской научно-методической конференции с международным участием. Чебоксары, 2019. С. 103-106.  </vt:lpstr>
      <vt:lpstr>     -АВТОМАТИЗИРОВАННОЕ РАБОЧЕЕ МЕСТО (АРМ) КУРАТОРА СТУДЕНЧЕСКОЙ ГРУППЫ КАК ТЕХНОЛОГИЯ ПРОФЕССИОНАЛЬНОГО ОБРАЗОВАНИЯ Васильева Ж.П. В сборнике: Педагогические и социальные вопросы образования. сборник материалов Международной научно-практической конференции. БУ ЧР ДПО «Чувашский республиканский институт образования» Министерства образования и молодежной политики Чувашской Республики. 2020. С. 122-124.   -ОСОБЕННОСТИ РАЗВИТИЯ ЭМПАТИИ ДЕТЕЙ СТАРШЕГО ДОШКОЛЬНОГО ВОЗРАСТА Васильева Ж.П., Водопьянова Е.А., Халаимова Н.С. В сборнике: СОВРЕМЕННЫЙ ОБРАЗ ДЕТСТВА И ВЕКТОРЫ РАЗВИТИЯ ДОШКОЛЬНОГО ОБРАЗОВАНИЯ. Материалы Декадника науки института психолого-педагогического образования «Научный портал-2020» памяти М.Н. Высоцкой и заочной конференции «Феномены и тенденции развития современной психологии, педагогики и менеджмента в образовании». Электронное издание. Красноярский государственный педагогический университет им. В.П. Астафьева. 2020. С. 42-44.   </vt:lpstr>
      <vt:lpstr>      -РАЗРАБОТКА МОБИЛЬНОГО ПРИЛОЖЕНИЯ ДЛЯ ИЗУЧЕНИЯ АНГЛИЙСКИХ ТЕРМИНОВ ПО ПРОГРАММИРОВАНИЮ Васильева Ж.П. В сборнике: Образование и педагогика: перспективы развития. сборник материалов Всероссийской научно-практической конференции. БУ ЧР ДПО «Чувашский республиканский институт образования» Министерства образования и молодежной политики Чувашской Республики. Чебоксары, 2020. С. 15-17.  -QR-КОДЫ И СОЗДАНИЕ САЙТА Оконешникова А.Г., Васильева Ж.П. В сборнике: МОЛОДЕЖНАЯ НАУКА КАК ФАКТОР И РЕСУРС ИННОВАЦИОННОГО РАЗВИТИЯ. сборник статей II Международной научно-практической конференции. Петрозаводск, 2020. С. 32-36.   -ПОРТИРОВАНИЕ КОМПЬЮТЕРНОЙ ИГРЫ НА МОБИЛЬНЫЕ УСТРОЙСТВА (ANDROID) Васильева Ж.П., Семенов Ф.Е. В сборнике: ВСЕРОССИЙСКИЙ ИССЛЕДОВАТЕЛЬСКИЙ ФОРУМ СТУДЕНТОВ И УЧАЩИХСЯ. Сборник статей III Всероссийской научно-практической конференции. Петрозаводск, 2021. С. 10-14. </vt:lpstr>
      <vt:lpstr>     -РАЗРАБОТКА МОБИЛЬНОГО ПРИЛОЖЕНИЯ ДЛЯ ИЗУЧЕНИЯ АНГЛИЙСКИХ ТЕРМИНОВ ПО ПРОГРАММИРОВАНИЮ Васильева Ж.П. Современная школа России. Вопросы модернизации. 2021. № 2-2 (35). С. 95-96.   -РАЗРАБОТКА МОБИЛЬНОГО ПРИЛОЖЕНИЯ ДЛЯ ИЗУЧЕНИЯ АНГЛИЙСКИХ ТЕРМИНОВ ПО ПРОГРАММИРОВАНИЮ Васильева Ж.П. Современная школа России. Вопросы модернизации. 2021. № 3-2 (36). С. 10-11 -РАЗРАБОТКА МОБИЛЬНОГО ПРИЛОЖЕНИЯ ДЛЯ ИЗУЧЕНИЯ АНГЛИЙСКИХ ТЕРМИНОВ ПО ПРОГРАММИРОВАНИЮ Васильева Ж.П. Современная школа России. Вопросы модернизации. 2021. № 3-2 (36). С. 10-11. -СОЗДАНИЕ И ИСПОЛЬЗОВАНИЕ КОМПЬЮТЕРНОГО СРЕДСТВА В РАБОТЕ ПЕДАГОГА Васильева Ж.П., Иванова И.Е. Актуальные научные исследования в современном мире. 2021. № 10-13 (78). С. 102-107.  </vt:lpstr>
      <vt:lpstr> -ОРГАНИЗАЦИЯ ПРОЦЕССА САМОСТОЯТЕЛЬНОЙ РАБОТЫ СТУДЕНТОВ Васильева Ж.П. В сборнике: МИРОВЫЕ НАУЧНЫЕ ИССЛЕДОВАНИЯ И РАЗРАБОТКИ В ЭПОХУ ЦИФРОВИЗАЦИИ. сборник статей XV Международной научно-практической конференции. Ростов-на-Дону, 2021. С. 157-158.   -УСЛОВИЯ ФОРМИРОВАНИЯ ОБЩИХ КОМПЕТЕНЦИЙ ОБУЧАЮЩИХСЯ СПО (НА ПРИМЕРЕ ЗАНЯТИЙ ПО ДИСЦИПЛИНЕ "ИНФОРМАЦИОННЫЕ ТЕХНОЛОГИИ") Васильева Ж.П. Заметки ученого. 2021. № 12-1. С. 151-154.   -РАЗРАБОТКА МОБИЛЬНОГО ПРИЛОЖЕНИЯ «ТУРИСТИЧЕСКИЙ ГИД ПО ЯКУТИИ» Васильева Ж.П., Михайлов Э.А. Актуальные научные исследования в современном мире. 2021. № 11-10 (79). С. 9-12. </vt:lpstr>
      <vt:lpstr> -ПУТИ РЕШЕНИЯ ПОИСКА ЭФФЕКТИВНОГО ОБУЧАЮЩЕГО СРЕДСТВА ДЛЯ ДЕТЕЙ МЛАДШЕГО ШКОЛЬНОГО ВОЗРАСТА Васильева Ж.П. Актуальные научные исследования в современном мире. 2021. № 11-10 (79). С. 13-17.  -РАЗРАБОТКА МОБИЛЬНОГО ПРИЛОЖЕНИЯ Васильева Ж.П., Захаров М.Д. Актуальные научные исследования в современном мире. 2021. № 11-15 (79). С. 352-354.  -ПУТИ РЕШЕНИЯ ПОИСКА ЭФФЕКТИВНОГО ОБУЧАЮЩЕГО СРЕДСТВА ДЛЯ ДЕТЕЙ МЛАДШЕГО ШКОЛЬНОГО ВОЗРАСТА Васильева Ж.П., Иванова И.Е. Современная школа России. Вопросы модернизации. 2021. № 8-1 (37). С. 108-109.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Публикации преподовательского состава колледжа инфраструктурных технологий</dc:title>
  <dc:creator>HP</dc:creator>
  <cp:lastModifiedBy>UserLib</cp:lastModifiedBy>
  <cp:revision>108</cp:revision>
  <dcterms:created xsi:type="dcterms:W3CDTF">2022-03-16T22:21:34Z</dcterms:created>
  <dcterms:modified xsi:type="dcterms:W3CDTF">2022-06-10T01:23:40Z</dcterms:modified>
</cp:coreProperties>
</file>